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sldIdLst>
    <p:sldId id="311" r:id="rId6"/>
    <p:sldId id="312" r:id="rId7"/>
    <p:sldId id="313" r:id="rId8"/>
    <p:sldId id="314" r:id="rId9"/>
    <p:sldId id="328" r:id="rId10"/>
    <p:sldId id="317" r:id="rId11"/>
    <p:sldId id="316" r:id="rId12"/>
    <p:sldId id="329" r:id="rId13"/>
    <p:sldId id="318" r:id="rId14"/>
    <p:sldId id="319" r:id="rId15"/>
    <p:sldId id="330" r:id="rId16"/>
    <p:sldId id="320" r:id="rId17"/>
    <p:sldId id="321" r:id="rId18"/>
    <p:sldId id="331" r:id="rId19"/>
    <p:sldId id="322" r:id="rId20"/>
    <p:sldId id="323" r:id="rId21"/>
    <p:sldId id="332" r:id="rId22"/>
    <p:sldId id="324" r:id="rId23"/>
    <p:sldId id="325" r:id="rId24"/>
    <p:sldId id="333" r:id="rId25"/>
    <p:sldId id="326" r:id="rId26"/>
    <p:sldId id="337" r:id="rId27"/>
    <p:sldId id="327" r:id="rId28"/>
    <p:sldId id="339" r:id="rId29"/>
    <p:sldId id="335" r:id="rId30"/>
    <p:sldId id="336" r:id="rId31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zzaroni Graziano" initials="LG" lastIdx="1" clrIdx="0">
    <p:extLst>
      <p:ext uri="{19B8F6BF-5375-455C-9EA6-DF929625EA0E}">
        <p15:presenceInfo xmlns:p15="http://schemas.microsoft.com/office/powerpoint/2012/main" userId="S::GLazzaroni@comune.brescia.it::9beef8b6-9740-44a1-8833-53c5c89df1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73AB"/>
    <a:srgbClr val="A50021"/>
    <a:srgbClr val="DC002E"/>
    <a:srgbClr val="008080"/>
    <a:srgbClr val="FFFF66"/>
    <a:srgbClr val="E58E1B"/>
    <a:srgbClr val="8C3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zzaroni Graziano" userId="9beef8b6-9740-44a1-8833-53c5c89df1a2" providerId="ADAL" clId="{C963C171-C8A0-4FF6-B2E5-0027B3F13259}"/>
    <pc:docChg chg="undo custSel addSld delSld modSld sldOrd">
      <pc:chgData name="Lazzaroni Graziano" userId="9beef8b6-9740-44a1-8833-53c5c89df1a2" providerId="ADAL" clId="{C963C171-C8A0-4FF6-B2E5-0027B3F13259}" dt="2023-03-08T15:07:56.005" v="3321" actId="1076"/>
      <pc:docMkLst>
        <pc:docMk/>
      </pc:docMkLst>
      <pc:sldChg chg="addSp delSp modSp mod ord">
        <pc:chgData name="Lazzaroni Graziano" userId="9beef8b6-9740-44a1-8833-53c5c89df1a2" providerId="ADAL" clId="{C963C171-C8A0-4FF6-B2E5-0027B3F13259}" dt="2023-03-08T14:30:08.070" v="2427" actId="1076"/>
        <pc:sldMkLst>
          <pc:docMk/>
          <pc:sldMk cId="788591594" sldId="312"/>
        </pc:sldMkLst>
        <pc:spChg chg="del">
          <ac:chgData name="Lazzaroni Graziano" userId="9beef8b6-9740-44a1-8833-53c5c89df1a2" providerId="ADAL" clId="{C963C171-C8A0-4FF6-B2E5-0027B3F13259}" dt="2023-03-08T13:47:49.652" v="1909" actId="21"/>
          <ac:spMkLst>
            <pc:docMk/>
            <pc:sldMk cId="788591594" sldId="312"/>
            <ac:spMk id="2" creationId="{C8AC4FE2-3E66-95FE-EB2B-AFB2EEC23DE8}"/>
          </ac:spMkLst>
        </pc:spChg>
        <pc:spChg chg="add del mod">
          <ac:chgData name="Lazzaroni Graziano" userId="9beef8b6-9740-44a1-8833-53c5c89df1a2" providerId="ADAL" clId="{C963C171-C8A0-4FF6-B2E5-0027B3F13259}" dt="2023-03-08T14:29:05.337" v="2407" actId="478"/>
          <ac:spMkLst>
            <pc:docMk/>
            <pc:sldMk cId="788591594" sldId="312"/>
            <ac:spMk id="4" creationId="{5ADEE5EB-8381-4529-85CC-C63FF89498AB}"/>
          </ac:spMkLst>
        </pc:spChg>
        <pc:picChg chg="mod">
          <ac:chgData name="Lazzaroni Graziano" userId="9beef8b6-9740-44a1-8833-53c5c89df1a2" providerId="ADAL" clId="{C963C171-C8A0-4FF6-B2E5-0027B3F13259}" dt="2023-03-08T14:29:59.246" v="2424" actId="1076"/>
          <ac:picMkLst>
            <pc:docMk/>
            <pc:sldMk cId="788591594" sldId="312"/>
            <ac:picMk id="3" creationId="{94A25DA7-F662-58C2-588F-6A8DF3C31DB4}"/>
          </ac:picMkLst>
        </pc:picChg>
        <pc:picChg chg="add mod">
          <ac:chgData name="Lazzaroni Graziano" userId="9beef8b6-9740-44a1-8833-53c5c89df1a2" providerId="ADAL" clId="{C963C171-C8A0-4FF6-B2E5-0027B3F13259}" dt="2023-03-08T14:30:08.070" v="2427" actId="1076"/>
          <ac:picMkLst>
            <pc:docMk/>
            <pc:sldMk cId="788591594" sldId="312"/>
            <ac:picMk id="5" creationId="{37B75472-576D-3416-62AA-B745C5E078A5}"/>
          </ac:picMkLst>
        </pc:picChg>
      </pc:sldChg>
      <pc:sldChg chg="addSp delSp modSp mod ord">
        <pc:chgData name="Lazzaroni Graziano" userId="9beef8b6-9740-44a1-8833-53c5c89df1a2" providerId="ADAL" clId="{C963C171-C8A0-4FF6-B2E5-0027B3F13259}" dt="2023-03-08T15:02:54.903" v="3223" actId="1076"/>
        <pc:sldMkLst>
          <pc:docMk/>
          <pc:sldMk cId="1114298029" sldId="313"/>
        </pc:sldMkLst>
        <pc:spChg chg="add del mod">
          <ac:chgData name="Lazzaroni Graziano" userId="9beef8b6-9740-44a1-8833-53c5c89df1a2" providerId="ADAL" clId="{C963C171-C8A0-4FF6-B2E5-0027B3F13259}" dt="2023-03-08T13:43:09.508" v="1872" actId="478"/>
          <ac:spMkLst>
            <pc:docMk/>
            <pc:sldMk cId="1114298029" sldId="313"/>
            <ac:spMk id="2" creationId="{46E9B34F-52B8-4FE7-64A3-FF91BC0ACD4D}"/>
          </ac:spMkLst>
        </pc:spChg>
        <pc:spChg chg="add del mod">
          <ac:chgData name="Lazzaroni Graziano" userId="9beef8b6-9740-44a1-8833-53c5c89df1a2" providerId="ADAL" clId="{C963C171-C8A0-4FF6-B2E5-0027B3F13259}" dt="2023-03-08T13:48:48.991" v="1924" actId="478"/>
          <ac:spMkLst>
            <pc:docMk/>
            <pc:sldMk cId="1114298029" sldId="313"/>
            <ac:spMk id="8" creationId="{56491464-1F7A-D698-01C2-6F7FF9384DDC}"/>
          </ac:spMkLst>
        </pc:spChg>
        <pc:spChg chg="add mod">
          <ac:chgData name="Lazzaroni Graziano" userId="9beef8b6-9740-44a1-8833-53c5c89df1a2" providerId="ADAL" clId="{C963C171-C8A0-4FF6-B2E5-0027B3F13259}" dt="2023-03-08T14:48:19.268" v="3099" actId="255"/>
          <ac:spMkLst>
            <pc:docMk/>
            <pc:sldMk cId="1114298029" sldId="313"/>
            <ac:spMk id="9" creationId="{35C8DEFE-A88C-4D67-6B58-7EE6A87C58EE}"/>
          </ac:spMkLst>
        </pc:spChg>
        <pc:spChg chg="add mod">
          <ac:chgData name="Lazzaroni Graziano" userId="9beef8b6-9740-44a1-8833-53c5c89df1a2" providerId="ADAL" clId="{C963C171-C8A0-4FF6-B2E5-0027B3F13259}" dt="2023-03-08T15:02:54.903" v="3223" actId="1076"/>
          <ac:spMkLst>
            <pc:docMk/>
            <pc:sldMk cId="1114298029" sldId="313"/>
            <ac:spMk id="10" creationId="{ADA898DB-2AF5-5944-87E6-BAEC29A268AE}"/>
          </ac:spMkLst>
        </pc:spChg>
        <pc:picChg chg="add mod">
          <ac:chgData name="Lazzaroni Graziano" userId="9beef8b6-9740-44a1-8833-53c5c89df1a2" providerId="ADAL" clId="{C963C171-C8A0-4FF6-B2E5-0027B3F13259}" dt="2023-03-08T13:43:14.868" v="1874" actId="14100"/>
          <ac:picMkLst>
            <pc:docMk/>
            <pc:sldMk cId="1114298029" sldId="313"/>
            <ac:picMk id="7" creationId="{FEB58E80-7AF4-D7AF-478E-7FC52B9ED8EC}"/>
          </ac:picMkLst>
        </pc:picChg>
        <pc:cxnChg chg="add del">
          <ac:chgData name="Lazzaroni Graziano" userId="9beef8b6-9740-44a1-8833-53c5c89df1a2" providerId="ADAL" clId="{C963C171-C8A0-4FF6-B2E5-0027B3F13259}" dt="2023-03-08T13:37:07.550" v="1827" actId="478"/>
          <ac:cxnSpMkLst>
            <pc:docMk/>
            <pc:sldMk cId="1114298029" sldId="313"/>
            <ac:cxnSpMk id="5" creationId="{79A2F984-64EA-E9CF-D157-5FCB365C4CEB}"/>
          </ac:cxnSpMkLst>
        </pc:cxnChg>
      </pc:sldChg>
      <pc:sldChg chg="addSp delSp modSp mod">
        <pc:chgData name="Lazzaroni Graziano" userId="9beef8b6-9740-44a1-8833-53c5c89df1a2" providerId="ADAL" clId="{C963C171-C8A0-4FF6-B2E5-0027B3F13259}" dt="2023-03-08T15:00:14.416" v="3192" actId="1076"/>
        <pc:sldMkLst>
          <pc:docMk/>
          <pc:sldMk cId="3337312064" sldId="317"/>
        </pc:sldMkLst>
        <pc:spChg chg="add del mod">
          <ac:chgData name="Lazzaroni Graziano" userId="9beef8b6-9740-44a1-8833-53c5c89df1a2" providerId="ADAL" clId="{C963C171-C8A0-4FF6-B2E5-0027B3F13259}" dt="2023-03-08T13:42:59.316" v="1869" actId="478"/>
          <ac:spMkLst>
            <pc:docMk/>
            <pc:sldMk cId="3337312064" sldId="317"/>
            <ac:spMk id="4" creationId="{77F2A2C1-AABF-B37B-2910-C538C70A8AD0}"/>
          </ac:spMkLst>
        </pc:spChg>
        <pc:spChg chg="add mod">
          <ac:chgData name="Lazzaroni Graziano" userId="9beef8b6-9740-44a1-8833-53c5c89df1a2" providerId="ADAL" clId="{C963C171-C8A0-4FF6-B2E5-0027B3F13259}" dt="2023-03-08T15:00:14.416" v="3192" actId="1076"/>
          <ac:spMkLst>
            <pc:docMk/>
            <pc:sldMk cId="3337312064" sldId="317"/>
            <ac:spMk id="5" creationId="{6C4FA6B1-EC34-4498-C36B-310BA5E42C21}"/>
          </ac:spMkLst>
        </pc:spChg>
        <pc:picChg chg="add mod">
          <ac:chgData name="Lazzaroni Graziano" userId="9beef8b6-9740-44a1-8833-53c5c89df1a2" providerId="ADAL" clId="{C963C171-C8A0-4FF6-B2E5-0027B3F13259}" dt="2023-03-08T14:59:53.320" v="3191" actId="1076"/>
          <ac:picMkLst>
            <pc:docMk/>
            <pc:sldMk cId="3337312064" sldId="317"/>
            <ac:picMk id="2" creationId="{63DD4BB4-509F-F1A5-9898-D9AED6172727}"/>
          </ac:picMkLst>
        </pc:picChg>
        <pc:picChg chg="mod">
          <ac:chgData name="Lazzaroni Graziano" userId="9beef8b6-9740-44a1-8833-53c5c89df1a2" providerId="ADAL" clId="{C963C171-C8A0-4FF6-B2E5-0027B3F13259}" dt="2023-03-08T14:59:29.305" v="3168" actId="1076"/>
          <ac:picMkLst>
            <pc:docMk/>
            <pc:sldMk cId="3337312064" sldId="317"/>
            <ac:picMk id="3" creationId="{2C881F75-CEB3-58A4-67C9-7F953F05CF59}"/>
          </ac:picMkLst>
        </pc:picChg>
      </pc:sldChg>
      <pc:sldChg chg="addSp delSp modSp mod">
        <pc:chgData name="Lazzaroni Graziano" userId="9beef8b6-9740-44a1-8833-53c5c89df1a2" providerId="ADAL" clId="{C963C171-C8A0-4FF6-B2E5-0027B3F13259}" dt="2023-03-08T15:02:39.503" v="3221" actId="1076"/>
        <pc:sldMkLst>
          <pc:docMk/>
          <pc:sldMk cId="256283035" sldId="318"/>
        </pc:sldMkLst>
        <pc:spChg chg="add del mod">
          <ac:chgData name="Lazzaroni Graziano" userId="9beef8b6-9740-44a1-8833-53c5c89df1a2" providerId="ADAL" clId="{C963C171-C8A0-4FF6-B2E5-0027B3F13259}" dt="2023-03-08T13:42:54.779" v="1868" actId="478"/>
          <ac:spMkLst>
            <pc:docMk/>
            <pc:sldMk cId="256283035" sldId="318"/>
            <ac:spMk id="4" creationId="{0542B228-5494-0AAC-FE92-D1E6F9FE703B}"/>
          </ac:spMkLst>
        </pc:spChg>
        <pc:spChg chg="add mod">
          <ac:chgData name="Lazzaroni Graziano" userId="9beef8b6-9740-44a1-8833-53c5c89df1a2" providerId="ADAL" clId="{C963C171-C8A0-4FF6-B2E5-0027B3F13259}" dt="2023-03-08T15:02:39.503" v="3221" actId="1076"/>
          <ac:spMkLst>
            <pc:docMk/>
            <pc:sldMk cId="256283035" sldId="318"/>
            <ac:spMk id="5" creationId="{22DEAB42-E23E-8F3B-93EC-0E4A1A336B4E}"/>
          </ac:spMkLst>
        </pc:spChg>
        <pc:picChg chg="add mod">
          <ac:chgData name="Lazzaroni Graziano" userId="9beef8b6-9740-44a1-8833-53c5c89df1a2" providerId="ADAL" clId="{C963C171-C8A0-4FF6-B2E5-0027B3F13259}" dt="2023-03-08T13:42:50.264" v="1867" actId="1076"/>
          <ac:picMkLst>
            <pc:docMk/>
            <pc:sldMk cId="256283035" sldId="318"/>
            <ac:picMk id="2" creationId="{6353F5AD-650E-6674-B199-C470B307E7E4}"/>
          </ac:picMkLst>
        </pc:picChg>
      </pc:sldChg>
      <pc:sldChg chg="addSp modSp mod">
        <pc:chgData name="Lazzaroni Graziano" userId="9beef8b6-9740-44a1-8833-53c5c89df1a2" providerId="ADAL" clId="{C963C171-C8A0-4FF6-B2E5-0027B3F13259}" dt="2023-03-08T15:04:54.878" v="3271" actId="1076"/>
        <pc:sldMkLst>
          <pc:docMk/>
          <pc:sldMk cId="4093516417" sldId="320"/>
        </pc:sldMkLst>
        <pc:spChg chg="add mod">
          <ac:chgData name="Lazzaroni Graziano" userId="9beef8b6-9740-44a1-8833-53c5c89df1a2" providerId="ADAL" clId="{C963C171-C8A0-4FF6-B2E5-0027B3F13259}" dt="2023-03-08T15:04:54.878" v="3271" actId="1076"/>
          <ac:spMkLst>
            <pc:docMk/>
            <pc:sldMk cId="4093516417" sldId="320"/>
            <ac:spMk id="4" creationId="{E19DC732-AD6F-6161-B3C1-3C28CA49D825}"/>
          </ac:spMkLst>
        </pc:spChg>
        <pc:picChg chg="add mod">
          <ac:chgData name="Lazzaroni Graziano" userId="9beef8b6-9740-44a1-8833-53c5c89df1a2" providerId="ADAL" clId="{C963C171-C8A0-4FF6-B2E5-0027B3F13259}" dt="2023-03-08T15:04:41.470" v="3268" actId="1076"/>
          <ac:picMkLst>
            <pc:docMk/>
            <pc:sldMk cId="4093516417" sldId="320"/>
            <ac:picMk id="2" creationId="{B843B70F-641A-9B02-786A-1565D186140A}"/>
          </ac:picMkLst>
        </pc:picChg>
      </pc:sldChg>
      <pc:sldChg chg="addSp modSp mod">
        <pc:chgData name="Lazzaroni Graziano" userId="9beef8b6-9740-44a1-8833-53c5c89df1a2" providerId="ADAL" clId="{C963C171-C8A0-4FF6-B2E5-0027B3F13259}" dt="2023-03-08T15:06:44.869" v="3299" actId="1076"/>
        <pc:sldMkLst>
          <pc:docMk/>
          <pc:sldMk cId="3883601993" sldId="322"/>
        </pc:sldMkLst>
        <pc:spChg chg="add mod">
          <ac:chgData name="Lazzaroni Graziano" userId="9beef8b6-9740-44a1-8833-53c5c89df1a2" providerId="ADAL" clId="{C963C171-C8A0-4FF6-B2E5-0027B3F13259}" dt="2023-03-08T15:06:34.141" v="3296" actId="1076"/>
          <ac:spMkLst>
            <pc:docMk/>
            <pc:sldMk cId="3883601993" sldId="322"/>
            <ac:spMk id="4" creationId="{14615DDA-AC3D-08EC-73BB-2C097358675C}"/>
          </ac:spMkLst>
        </pc:spChg>
        <pc:picChg chg="add mod">
          <ac:chgData name="Lazzaroni Graziano" userId="9beef8b6-9740-44a1-8833-53c5c89df1a2" providerId="ADAL" clId="{C963C171-C8A0-4FF6-B2E5-0027B3F13259}" dt="2023-03-08T15:06:44.869" v="3299" actId="1076"/>
          <ac:picMkLst>
            <pc:docMk/>
            <pc:sldMk cId="3883601993" sldId="322"/>
            <ac:picMk id="2" creationId="{C985E3AD-73F4-BF4B-8079-25C82FD346D1}"/>
          </ac:picMkLst>
        </pc:picChg>
      </pc:sldChg>
      <pc:sldChg chg="addSp modSp mod">
        <pc:chgData name="Lazzaroni Graziano" userId="9beef8b6-9740-44a1-8833-53c5c89df1a2" providerId="ADAL" clId="{C963C171-C8A0-4FF6-B2E5-0027B3F13259}" dt="2023-03-08T15:07:56.005" v="3321" actId="1076"/>
        <pc:sldMkLst>
          <pc:docMk/>
          <pc:sldMk cId="2432355414" sldId="324"/>
        </pc:sldMkLst>
        <pc:spChg chg="add mod">
          <ac:chgData name="Lazzaroni Graziano" userId="9beef8b6-9740-44a1-8833-53c5c89df1a2" providerId="ADAL" clId="{C963C171-C8A0-4FF6-B2E5-0027B3F13259}" dt="2023-03-08T15:07:56.005" v="3321" actId="1076"/>
          <ac:spMkLst>
            <pc:docMk/>
            <pc:sldMk cId="2432355414" sldId="324"/>
            <ac:spMk id="4" creationId="{16FECEBB-F5C2-908B-7559-046FB655A31B}"/>
          </ac:spMkLst>
        </pc:spChg>
        <pc:picChg chg="add mod">
          <ac:chgData name="Lazzaroni Graziano" userId="9beef8b6-9740-44a1-8833-53c5c89df1a2" providerId="ADAL" clId="{C963C171-C8A0-4FF6-B2E5-0027B3F13259}" dt="2023-03-08T15:07:39.653" v="3301" actId="1076"/>
          <ac:picMkLst>
            <pc:docMk/>
            <pc:sldMk cId="2432355414" sldId="324"/>
            <ac:picMk id="2" creationId="{94F95D17-7DF5-1C1B-AE3C-9114FE65041C}"/>
          </ac:picMkLst>
        </pc:picChg>
        <pc:picChg chg="mod">
          <ac:chgData name="Lazzaroni Graziano" userId="9beef8b6-9740-44a1-8833-53c5c89df1a2" providerId="ADAL" clId="{C963C171-C8A0-4FF6-B2E5-0027B3F13259}" dt="2023-03-08T15:07:37.853" v="3300" actId="1076"/>
          <ac:picMkLst>
            <pc:docMk/>
            <pc:sldMk cId="2432355414" sldId="324"/>
            <ac:picMk id="3" creationId="{2C881F75-CEB3-58A4-67C9-7F953F05CF59}"/>
          </ac:picMkLst>
        </pc:picChg>
      </pc:sldChg>
      <pc:sldChg chg="addSp delSp modSp mod">
        <pc:chgData name="Lazzaroni Graziano" userId="9beef8b6-9740-44a1-8833-53c5c89df1a2" providerId="ADAL" clId="{C963C171-C8A0-4FF6-B2E5-0027B3F13259}" dt="2023-03-08T14:52:05.567" v="3107" actId="478"/>
        <pc:sldMkLst>
          <pc:docMk/>
          <pc:sldMk cId="1769144421" sldId="326"/>
        </pc:sldMkLst>
        <pc:spChg chg="add del mod">
          <ac:chgData name="Lazzaroni Graziano" userId="9beef8b6-9740-44a1-8833-53c5c89df1a2" providerId="ADAL" clId="{C963C171-C8A0-4FF6-B2E5-0027B3F13259}" dt="2023-03-08T13:46:11.076" v="1892" actId="478"/>
          <ac:spMkLst>
            <pc:docMk/>
            <pc:sldMk cId="1769144421" sldId="326"/>
            <ac:spMk id="4" creationId="{56B5A86E-5026-C412-D9C0-4B6E626D212D}"/>
          </ac:spMkLst>
        </pc:spChg>
        <pc:picChg chg="mod">
          <ac:chgData name="Lazzaroni Graziano" userId="9beef8b6-9740-44a1-8833-53c5c89df1a2" providerId="ADAL" clId="{C963C171-C8A0-4FF6-B2E5-0027B3F13259}" dt="2023-03-08T14:41:36.425" v="3094" actId="1076"/>
          <ac:picMkLst>
            <pc:docMk/>
            <pc:sldMk cId="1769144421" sldId="326"/>
            <ac:picMk id="3" creationId="{269DE5EA-07A7-ACE7-DFA3-0345D75B7225}"/>
          </ac:picMkLst>
        </pc:picChg>
        <pc:picChg chg="add del mod">
          <ac:chgData name="Lazzaroni Graziano" userId="9beef8b6-9740-44a1-8833-53c5c89df1a2" providerId="ADAL" clId="{C963C171-C8A0-4FF6-B2E5-0027B3F13259}" dt="2023-03-08T14:52:05.567" v="3107" actId="478"/>
          <ac:picMkLst>
            <pc:docMk/>
            <pc:sldMk cId="1769144421" sldId="326"/>
            <ac:picMk id="6" creationId="{345761A8-7BFE-3776-7224-EB1C240E182C}"/>
          </ac:picMkLst>
        </pc:picChg>
      </pc:sldChg>
      <pc:sldChg chg="delSp modSp mod">
        <pc:chgData name="Lazzaroni Graziano" userId="9beef8b6-9740-44a1-8833-53c5c89df1a2" providerId="ADAL" clId="{C963C171-C8A0-4FF6-B2E5-0027B3F13259}" dt="2023-03-08T13:50:18.406" v="1953" actId="478"/>
        <pc:sldMkLst>
          <pc:docMk/>
          <pc:sldMk cId="1724297582" sldId="327"/>
        </pc:sldMkLst>
        <pc:spChg chg="del">
          <ac:chgData name="Lazzaroni Graziano" userId="9beef8b6-9740-44a1-8833-53c5c89df1a2" providerId="ADAL" clId="{C963C171-C8A0-4FF6-B2E5-0027B3F13259}" dt="2023-03-08T13:50:10.712" v="1952" actId="478"/>
          <ac:spMkLst>
            <pc:docMk/>
            <pc:sldMk cId="1724297582" sldId="327"/>
            <ac:spMk id="2" creationId="{0B463309-DA86-FCFC-3BB5-E1190D5ADA37}"/>
          </ac:spMkLst>
        </pc:spChg>
        <pc:spChg chg="del">
          <ac:chgData name="Lazzaroni Graziano" userId="9beef8b6-9740-44a1-8833-53c5c89df1a2" providerId="ADAL" clId="{C963C171-C8A0-4FF6-B2E5-0027B3F13259}" dt="2023-03-08T13:50:18.406" v="1953" actId="478"/>
          <ac:spMkLst>
            <pc:docMk/>
            <pc:sldMk cId="1724297582" sldId="327"/>
            <ac:spMk id="3" creationId="{783A0B19-98D5-6F95-3164-695DB18308B5}"/>
          </ac:spMkLst>
        </pc:spChg>
        <pc:spChg chg="mod">
          <ac:chgData name="Lazzaroni Graziano" userId="9beef8b6-9740-44a1-8833-53c5c89df1a2" providerId="ADAL" clId="{C963C171-C8A0-4FF6-B2E5-0027B3F13259}" dt="2023-03-08T13:49:50.514" v="1950" actId="255"/>
          <ac:spMkLst>
            <pc:docMk/>
            <pc:sldMk cId="1724297582" sldId="327"/>
            <ac:spMk id="5" creationId="{0FF00A2F-DD0E-B1D4-0591-FF4704FBE068}"/>
          </ac:spMkLst>
        </pc:spChg>
      </pc:sldChg>
      <pc:sldChg chg="delSp modSp del mod ord">
        <pc:chgData name="Lazzaroni Graziano" userId="9beef8b6-9740-44a1-8833-53c5c89df1a2" providerId="ADAL" clId="{C963C171-C8A0-4FF6-B2E5-0027B3F13259}" dt="2023-03-08T14:42:51.337" v="3095" actId="2696"/>
        <pc:sldMkLst>
          <pc:docMk/>
          <pc:sldMk cId="104786708" sldId="334"/>
        </pc:sldMkLst>
        <pc:picChg chg="del mod">
          <ac:chgData name="Lazzaroni Graziano" userId="9beef8b6-9740-44a1-8833-53c5c89df1a2" providerId="ADAL" clId="{C963C171-C8A0-4FF6-B2E5-0027B3F13259}" dt="2023-03-08T14:29:20.318" v="2410" actId="21"/>
          <ac:picMkLst>
            <pc:docMk/>
            <pc:sldMk cId="104786708" sldId="334"/>
            <ac:picMk id="3" creationId="{029AF3AB-ABCB-237A-E87F-FB47A356F616}"/>
          </ac:picMkLst>
        </pc:picChg>
      </pc:sldChg>
      <pc:sldChg chg="addSp modSp new mod">
        <pc:chgData name="Lazzaroni Graziano" userId="9beef8b6-9740-44a1-8833-53c5c89df1a2" providerId="ADAL" clId="{C963C171-C8A0-4FF6-B2E5-0027B3F13259}" dt="2023-03-08T13:09:29.388" v="824" actId="1076"/>
        <pc:sldMkLst>
          <pc:docMk/>
          <pc:sldMk cId="2300398099" sldId="335"/>
        </pc:sldMkLst>
        <pc:spChg chg="add mod">
          <ac:chgData name="Lazzaroni Graziano" userId="9beef8b6-9740-44a1-8833-53c5c89df1a2" providerId="ADAL" clId="{C963C171-C8A0-4FF6-B2E5-0027B3F13259}" dt="2023-03-08T13:09:29.388" v="824" actId="1076"/>
          <ac:spMkLst>
            <pc:docMk/>
            <pc:sldMk cId="2300398099" sldId="335"/>
            <ac:spMk id="4" creationId="{70877D22-A90B-EB78-43BB-58D5C0028A5F}"/>
          </ac:spMkLst>
        </pc:spChg>
        <pc:picChg chg="add mod">
          <ac:chgData name="Lazzaroni Graziano" userId="9beef8b6-9740-44a1-8833-53c5c89df1a2" providerId="ADAL" clId="{C963C171-C8A0-4FF6-B2E5-0027B3F13259}" dt="2023-03-08T11:04:31.163" v="15" actId="1076"/>
          <ac:picMkLst>
            <pc:docMk/>
            <pc:sldMk cId="2300398099" sldId="335"/>
            <ac:picMk id="3" creationId="{E386E7DE-38E8-1EBF-7340-E1C11C5D3BFC}"/>
          </ac:picMkLst>
        </pc:picChg>
        <pc:picChg chg="add mod">
          <ac:chgData name="Lazzaroni Graziano" userId="9beef8b6-9740-44a1-8833-53c5c89df1a2" providerId="ADAL" clId="{C963C171-C8A0-4FF6-B2E5-0027B3F13259}" dt="2023-03-08T13:05:50.884" v="762" actId="1076"/>
          <ac:picMkLst>
            <pc:docMk/>
            <pc:sldMk cId="2300398099" sldId="335"/>
            <ac:picMk id="5" creationId="{FDA979D8-D39A-EF87-367D-747768159773}"/>
          </ac:picMkLst>
        </pc:picChg>
      </pc:sldChg>
      <pc:sldChg chg="addSp modSp new mod">
        <pc:chgData name="Lazzaroni Graziano" userId="9beef8b6-9740-44a1-8833-53c5c89df1a2" providerId="ADAL" clId="{C963C171-C8A0-4FF6-B2E5-0027B3F13259}" dt="2023-03-08T13:09:36.977" v="832" actId="20577"/>
        <pc:sldMkLst>
          <pc:docMk/>
          <pc:sldMk cId="2419561845" sldId="336"/>
        </pc:sldMkLst>
        <pc:spChg chg="add mod">
          <ac:chgData name="Lazzaroni Graziano" userId="9beef8b6-9740-44a1-8833-53c5c89df1a2" providerId="ADAL" clId="{C963C171-C8A0-4FF6-B2E5-0027B3F13259}" dt="2023-03-08T13:09:36.977" v="832" actId="20577"/>
          <ac:spMkLst>
            <pc:docMk/>
            <pc:sldMk cId="2419561845" sldId="336"/>
            <ac:spMk id="4" creationId="{289F1754-54A3-91ED-8377-6A8AC4D0D76C}"/>
          </ac:spMkLst>
        </pc:spChg>
        <pc:picChg chg="add mod">
          <ac:chgData name="Lazzaroni Graziano" userId="9beef8b6-9740-44a1-8833-53c5c89df1a2" providerId="ADAL" clId="{C963C171-C8A0-4FF6-B2E5-0027B3F13259}" dt="2023-03-08T11:14:40.217" v="361" actId="1076"/>
          <ac:picMkLst>
            <pc:docMk/>
            <pc:sldMk cId="2419561845" sldId="336"/>
            <ac:picMk id="3" creationId="{B2298203-D9D0-F12F-15A1-C4D544649437}"/>
          </ac:picMkLst>
        </pc:picChg>
        <pc:picChg chg="add mod">
          <ac:chgData name="Lazzaroni Graziano" userId="9beef8b6-9740-44a1-8833-53c5c89df1a2" providerId="ADAL" clId="{C963C171-C8A0-4FF6-B2E5-0027B3F13259}" dt="2023-03-08T13:04:20.085" v="755" actId="14100"/>
          <ac:picMkLst>
            <pc:docMk/>
            <pc:sldMk cId="2419561845" sldId="336"/>
            <ac:picMk id="5" creationId="{6CDEA4E6-4C66-57BE-AA4F-5451F16B1F84}"/>
          </ac:picMkLst>
        </pc:picChg>
      </pc:sldChg>
      <pc:sldChg chg="addSp modSp new mod">
        <pc:chgData name="Lazzaroni Graziano" userId="9beef8b6-9740-44a1-8833-53c5c89df1a2" providerId="ADAL" clId="{C963C171-C8A0-4FF6-B2E5-0027B3F13259}" dt="2023-03-08T14:41:20.012" v="3093" actId="20577"/>
        <pc:sldMkLst>
          <pc:docMk/>
          <pc:sldMk cId="3265093598" sldId="337"/>
        </pc:sldMkLst>
        <pc:spChg chg="add mod">
          <ac:chgData name="Lazzaroni Graziano" userId="9beef8b6-9740-44a1-8833-53c5c89df1a2" providerId="ADAL" clId="{C963C171-C8A0-4FF6-B2E5-0027B3F13259}" dt="2023-03-08T14:41:20.012" v="3093" actId="20577"/>
          <ac:spMkLst>
            <pc:docMk/>
            <pc:sldMk cId="3265093598" sldId="337"/>
            <ac:spMk id="2" creationId="{5497D20B-177A-4357-2CAC-FB26B2D7F072}"/>
          </ac:spMkLst>
        </pc:spChg>
      </pc:sldChg>
      <pc:sldChg chg="addSp delSp modSp new del mod">
        <pc:chgData name="Lazzaroni Graziano" userId="9beef8b6-9740-44a1-8833-53c5c89df1a2" providerId="ADAL" clId="{C963C171-C8A0-4FF6-B2E5-0027B3F13259}" dt="2023-03-08T13:58:33.203" v="2381" actId="2696"/>
        <pc:sldMkLst>
          <pc:docMk/>
          <pc:sldMk cId="996681682" sldId="338"/>
        </pc:sldMkLst>
        <pc:spChg chg="add del mod">
          <ac:chgData name="Lazzaroni Graziano" userId="9beef8b6-9740-44a1-8833-53c5c89df1a2" providerId="ADAL" clId="{C963C171-C8A0-4FF6-B2E5-0027B3F13259}" dt="2023-03-08T13:58:19.327" v="2378" actId="21"/>
          <ac:spMkLst>
            <pc:docMk/>
            <pc:sldMk cId="996681682" sldId="338"/>
            <ac:spMk id="2" creationId="{0B717171-B539-961D-0A72-1530920A63F8}"/>
          </ac:spMkLst>
        </pc:spChg>
      </pc:sldChg>
      <pc:sldChg chg="addSp modSp mod">
        <pc:chgData name="Lazzaroni Graziano" userId="9beef8b6-9740-44a1-8833-53c5c89df1a2" providerId="ADAL" clId="{C963C171-C8A0-4FF6-B2E5-0027B3F13259}" dt="2023-03-08T14:47:54.273" v="3097" actId="1076"/>
        <pc:sldMkLst>
          <pc:docMk/>
          <pc:sldMk cId="3970670030" sldId="339"/>
        </pc:sldMkLst>
        <pc:spChg chg="add mod">
          <ac:chgData name="Lazzaroni Graziano" userId="9beef8b6-9740-44a1-8833-53c5c89df1a2" providerId="ADAL" clId="{C963C171-C8A0-4FF6-B2E5-0027B3F13259}" dt="2023-03-08T14:47:54.273" v="3097" actId="1076"/>
          <ac:spMkLst>
            <pc:docMk/>
            <pc:sldMk cId="3970670030" sldId="339"/>
            <ac:spMk id="2" creationId="{F29C9DA5-324E-8CBB-CF69-9356A615E420}"/>
          </ac:spMkLst>
        </pc:spChg>
        <pc:spChg chg="mod">
          <ac:chgData name="Lazzaroni Graziano" userId="9beef8b6-9740-44a1-8833-53c5c89df1a2" providerId="ADAL" clId="{C963C171-C8A0-4FF6-B2E5-0027B3F13259}" dt="2023-03-08T13:58:46.863" v="2383" actId="1076"/>
          <ac:spMkLst>
            <pc:docMk/>
            <pc:sldMk cId="3970670030" sldId="339"/>
            <ac:spMk id="5" creationId="{0FF00A2F-DD0E-B1D4-0591-FF4704FBE0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E3B76-0D38-4002-86D9-BE1DAE633D6B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A54D-E5CA-477F-B020-8F5D366393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08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ornice power poin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825" y="250825"/>
            <a:ext cx="8640763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18DA499C-C2EF-6CD2-40A7-A7415E50E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49275"/>
            <a:ext cx="8064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sz="1800" b="1" i="1" u="none" strike="noStrike" baseline="0" dirty="0">
                <a:solidFill>
                  <a:srgbClr val="0070C0"/>
                </a:solidFill>
                <a:latin typeface="TimesNewRomanPS-BoldItalicMT"/>
              </a:rPr>
              <a:t>Progetto Esecutivo Fase 1 - Comparti 01-03-04-05-06-08 Tangenziale</a:t>
            </a:r>
          </a:p>
          <a:p>
            <a:pPr algn="ctr"/>
            <a:r>
              <a:rPr lang="it-IT" sz="1800" b="1" i="1" u="none" strike="noStrike" baseline="0" dirty="0">
                <a:solidFill>
                  <a:srgbClr val="0070C0"/>
                </a:solidFill>
                <a:latin typeface="TimesNewRomanPS-BoldItalicMT"/>
              </a:rPr>
              <a:t>Urbana </a:t>
            </a:r>
            <a:r>
              <a:rPr lang="it-IT" sz="1800" b="0" i="0" u="none" strike="noStrike" baseline="0" dirty="0">
                <a:solidFill>
                  <a:srgbClr val="0070C0"/>
                </a:solidFill>
                <a:latin typeface="TimesNewRomanPSMT"/>
              </a:rPr>
              <a:t>- </a:t>
            </a:r>
            <a:r>
              <a:rPr lang="it-IT" sz="1800" b="1" i="0" u="none" strike="noStrike" baseline="0" dirty="0">
                <a:solidFill>
                  <a:srgbClr val="0070C0"/>
                </a:solidFill>
                <a:latin typeface="TimesNewRomanPS-BoldMT"/>
              </a:rPr>
              <a:t>SP BS 11 "PADANA SUPERIORE" SISTEMAZIONE A VERDE</a:t>
            </a:r>
          </a:p>
          <a:p>
            <a:pPr algn="ctr"/>
            <a:r>
              <a:rPr lang="it-IT" sz="1800" b="1" i="0" u="none" strike="noStrike" baseline="0" dirty="0">
                <a:solidFill>
                  <a:srgbClr val="0070C0"/>
                </a:solidFill>
                <a:latin typeface="TimesNewRomanPS-BoldMT"/>
              </a:rPr>
              <a:t>TANGENZIALE SUD IN COMUNE DI BRESCIA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100" name="Line 5">
            <a:extLst>
              <a:ext uri="{FF2B5EF4-FFF2-40B4-BE49-F238E27FC236}">
                <a16:creationId xmlns="" xmlns:a16="http://schemas.microsoft.com/office/drawing/2014/main" id="{8ECE8880-BA06-B929-F986-4E17082C0E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625" y="1700213"/>
            <a:ext cx="7488238" cy="0"/>
          </a:xfrm>
          <a:prstGeom prst="line">
            <a:avLst/>
          </a:prstGeom>
          <a:noFill/>
          <a:ln w="9525">
            <a:solidFill>
              <a:srgbClr val="0073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78" y="1556792"/>
            <a:ext cx="3839522" cy="21757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48" y="3931542"/>
            <a:ext cx="3827352" cy="22206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92E70CA9-6139-A0AB-AC53-C3E7D9FDF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7" y="0"/>
            <a:ext cx="8418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FA71CA6A-A4EE-A9DC-6B53-F79ADE3C9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68" y="99548"/>
            <a:ext cx="7983064" cy="6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1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881F75-CEB3-58A4-67C9-7F953F05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020"/>
            <a:ext cx="9144000" cy="4367960"/>
          </a:xfrm>
          <a:prstGeom prst="rect">
            <a:avLst/>
          </a:prstGeom>
        </p:spPr>
      </p:pic>
      <p:pic>
        <p:nvPicPr>
          <p:cNvPr id="2" name="Elemento grafico 1" descr="Freccia, curva oraria">
            <a:extLst>
              <a:ext uri="{FF2B5EF4-FFF2-40B4-BE49-F238E27FC236}">
                <a16:creationId xmlns="" xmlns:a16="http://schemas.microsoft.com/office/drawing/2014/main" id="{B843B70F-641A-9B02-786A-1565D1861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555352" flipH="1">
            <a:off x="772287" y="3229687"/>
            <a:ext cx="1568439" cy="156843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E19DC732-AD6F-6161-B3C1-3C28CA49D825}"/>
              </a:ext>
            </a:extLst>
          </p:cNvPr>
          <p:cNvSpPr txBox="1"/>
          <p:nvPr/>
        </p:nvSpPr>
        <p:spPr>
          <a:xfrm>
            <a:off x="4139952" y="522920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Incrocio tang. Sud e tang. Ovest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1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9223513-395B-7CBE-6407-1F31D790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28" y="0"/>
            <a:ext cx="7081864" cy="68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6BD8CC3-8065-B320-A9DA-B81C695D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48680"/>
            <a:ext cx="4574697" cy="29881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B351228-8B0D-6ECA-3A8D-735D3327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356992"/>
            <a:ext cx="3997294" cy="25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9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881F75-CEB3-58A4-67C9-7F953F05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020"/>
            <a:ext cx="9144000" cy="4367960"/>
          </a:xfrm>
          <a:prstGeom prst="rect">
            <a:avLst/>
          </a:prstGeom>
        </p:spPr>
      </p:pic>
      <p:pic>
        <p:nvPicPr>
          <p:cNvPr id="2" name="Elemento grafico 1" descr="Freccia, curva oraria">
            <a:extLst>
              <a:ext uri="{FF2B5EF4-FFF2-40B4-BE49-F238E27FC236}">
                <a16:creationId xmlns="" xmlns:a16="http://schemas.microsoft.com/office/drawing/2014/main" id="{C985E3AD-73F4-BF4B-8079-25C82FD34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342424">
            <a:off x="4701697" y="4278841"/>
            <a:ext cx="1346448" cy="13464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14615DDA-AC3D-08EC-73BB-2C097358675C}"/>
              </a:ext>
            </a:extLst>
          </p:cNvPr>
          <p:cNvSpPr txBox="1"/>
          <p:nvPr/>
        </p:nvSpPr>
        <p:spPr>
          <a:xfrm>
            <a:off x="4956602" y="559122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Zona C.na Maggia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0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95A5D3C3-9493-96AD-0C01-7B6512BA8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2" y="190048"/>
            <a:ext cx="8783276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6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53552DE3-95F6-5193-C471-261F4E54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65097"/>
            <a:ext cx="3888432" cy="35018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EC34249-D08D-809D-767E-0753325D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434" y="2996952"/>
            <a:ext cx="2376264" cy="1229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C92185B4-7E26-F790-1496-B9688E3FA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4201848"/>
            <a:ext cx="2088232" cy="14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1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881F75-CEB3-58A4-67C9-7F953F05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06" y="980728"/>
            <a:ext cx="9144000" cy="4367960"/>
          </a:xfrm>
          <a:prstGeom prst="rect">
            <a:avLst/>
          </a:prstGeom>
        </p:spPr>
      </p:pic>
      <p:pic>
        <p:nvPicPr>
          <p:cNvPr id="2" name="Elemento grafico 1" descr="Freccia, curva oraria">
            <a:extLst>
              <a:ext uri="{FF2B5EF4-FFF2-40B4-BE49-F238E27FC236}">
                <a16:creationId xmlns="" xmlns:a16="http://schemas.microsoft.com/office/drawing/2014/main" id="{94F95D17-7DF5-1C1B-AE3C-9114FE650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968408">
            <a:off x="6472846" y="4581811"/>
            <a:ext cx="1533753" cy="15337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16FECEBB-F5C2-908B-7559-046FB655A31B}"/>
              </a:ext>
            </a:extLst>
          </p:cNvPr>
          <p:cNvSpPr txBox="1"/>
          <p:nvPr/>
        </p:nvSpPr>
        <p:spPr>
          <a:xfrm>
            <a:off x="5076056" y="572338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Bettole- </a:t>
            </a:r>
            <a:r>
              <a:rPr lang="it-IT" sz="1400" b="1" dirty="0" err="1">
                <a:solidFill>
                  <a:srgbClr val="FF0000"/>
                </a:solidFill>
              </a:rPr>
              <a:t>Bufalora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5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5210E494-5D72-6729-A020-8F917EB1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47" y="0"/>
            <a:ext cx="693010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3B128E5A-DA83-EDEF-CCD5-01046A6C7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47" y="0"/>
            <a:ext cx="6930105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2095E9C-11A3-BA7C-9BAB-D4143E6E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47" y="0"/>
            <a:ext cx="6930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9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37B75472-576D-3416-62AA-B745C5E07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248527" cy="252028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71600" y="4077072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Durante l'elaborazione del progetto esecutivo, di cui fa parte questa Relazione Illustrativa, l'Amministrazione Provinciale di Brescia, in accordo con l'Amministrazione Comunale di Brescia, ha richiesto di elaborare il progetto ottimizzando i Comparti in funzione della disponibilità immediata delle aree da trasformare. </a:t>
            </a:r>
          </a:p>
        </p:txBody>
      </p:sp>
    </p:spTree>
    <p:extLst>
      <p:ext uri="{BB962C8B-B14F-4D97-AF65-F5344CB8AC3E}">
        <p14:creationId xmlns:p14="http://schemas.microsoft.com/office/powerpoint/2010/main" val="788591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BB1D05AA-856E-DDFB-F8FB-DE477E96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6" y="380574"/>
            <a:ext cx="8287907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6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69DE5EA-07A7-ACE7-DFA3-0345D75B7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71101"/>
            <a:ext cx="8478433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4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5497D20B-177A-4357-2CAC-FB26B2D7F072}"/>
              </a:ext>
            </a:extLst>
          </p:cNvPr>
          <p:cNvSpPr txBox="1"/>
          <p:nvPr/>
        </p:nvSpPr>
        <p:spPr>
          <a:xfrm>
            <a:off x="863588" y="980728"/>
            <a:ext cx="78128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0070C0"/>
                </a:solidFill>
              </a:rPr>
              <a:t>FASE 1 </a:t>
            </a:r>
          </a:p>
          <a:p>
            <a:pPr algn="ctr"/>
            <a:r>
              <a:rPr lang="it-IT" sz="1800" b="1" dirty="0">
                <a:solidFill>
                  <a:srgbClr val="0070C0"/>
                </a:solidFill>
              </a:rPr>
              <a:t>IL PROGETTO</a:t>
            </a:r>
          </a:p>
          <a:p>
            <a:pPr algn="ctr"/>
            <a:endParaRPr lang="it-IT" sz="1800" dirty="0">
              <a:solidFill>
                <a:srgbClr val="0070C0"/>
              </a:solidFill>
            </a:endParaRPr>
          </a:p>
          <a:p>
            <a:r>
              <a:rPr lang="it-IT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NUMERI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Superficie interessata 19,33 ha di cui 11,13 ha su aree di proprietà comunale</a:t>
            </a:r>
            <a:endParaRPr lang="it-IT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opere di forestazione per complessivi 18 ha  (escluse vialetti di accesso, tare e aree inidonee)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n. 43.950 piantine forestali certificate (alberi + arbusti) che verranno forniti dal Vivaio forestale regionale di ERSAF </a:t>
            </a:r>
          </a:p>
          <a:p>
            <a:endParaRPr lang="it-IT" sz="1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1800" dirty="0">
                <a:solidFill>
                  <a:srgbClr val="0070C0"/>
                </a:solidFill>
                <a:latin typeface="Calibri" panose="020F0502020204030204" pitchFamily="34" charset="0"/>
              </a:rPr>
              <a:t>I TEMPI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70C0"/>
                </a:solidFill>
                <a:latin typeface="Calibri" panose="020F0502020204030204" pitchFamily="34" charset="0"/>
              </a:rPr>
              <a:t>2 anni per la messa a dimora (operazioni preliminari, 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</a:rPr>
              <a:t>operazioni agronomiche di preparazione del terreno, operazi</a:t>
            </a:r>
            <a:r>
              <a:rPr lang="it-IT" sz="1800" dirty="0">
                <a:solidFill>
                  <a:srgbClr val="0070C0"/>
                </a:solidFill>
                <a:latin typeface="Calibri" panose="020F0502020204030204" pitchFamily="34" charset="0"/>
              </a:rPr>
              <a:t>oni di impianto)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70C0"/>
                </a:solidFill>
                <a:latin typeface="Calibri" panose="020F0502020204030204" pitchFamily="34" charset="0"/>
              </a:rPr>
              <a:t>3  anni di manutenzioni successive (sfalcio, irrigazioni, concimazioni, risarcimenti ecc.) oltre che un diradamento tra il 5 e 6 anno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70C0"/>
                </a:solidFill>
                <a:latin typeface="Calibri" panose="020F0502020204030204" pitchFamily="34" charset="0"/>
              </a:rPr>
              <a:t>Dopo 8 anni riconsegna al  Comune</a:t>
            </a:r>
          </a:p>
        </p:txBody>
      </p:sp>
    </p:spTree>
    <p:extLst>
      <p:ext uri="{BB962C8B-B14F-4D97-AF65-F5344CB8AC3E}">
        <p14:creationId xmlns:p14="http://schemas.microsoft.com/office/powerpoint/2010/main" val="326509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FF00A2F-DD0E-B1D4-0591-FF4704FBE068}"/>
              </a:ext>
            </a:extLst>
          </p:cNvPr>
          <p:cNvSpPr txBox="1"/>
          <p:nvPr/>
        </p:nvSpPr>
        <p:spPr>
          <a:xfrm>
            <a:off x="611560" y="908720"/>
            <a:ext cx="792088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it-IT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FASE 1</a:t>
            </a: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I PASSAGGI AMMINISTRATIVI </a:t>
            </a:r>
          </a:p>
          <a:p>
            <a:pPr algn="ctr"/>
            <a:endParaRPr lang="it-IT" sz="1600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</a:rPr>
              <a:t>Delibera di Giunta comunale n. 595  del 21/12/2022 di </a:t>
            </a:r>
            <a:r>
              <a:rPr lang="it-IT" sz="1600" i="1" dirty="0">
                <a:solidFill>
                  <a:srgbClr val="0070C0"/>
                </a:solidFill>
                <a:latin typeface="Calibri" panose="020F0502020204030204" pitchFamily="34" charset="0"/>
              </a:rPr>
              <a:t>Approvazione schema di protocollo d’intesa per l’esecuzione della sistemazione a verde della SP BS 11 ”Padana superiore” tangenziale Sud in Comune di Brescia e messa a disposizione dei terreni comunali</a:t>
            </a:r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</a:rPr>
              <a:t>Trasmissione del Progetto esecutivo da parte della  Provincia in data 07/02/2023  PG 45281 e convocazione della conferenza di servizi decisoria per l’acquisizione di tutti i pareri, autorizzazioni, concessioni, nullaosta  o atti di assenso per l’approvazione del progetto esecutivo;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50215" algn="l"/>
              </a:tabLst>
            </a:pPr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</a:rPr>
              <a:t>Delibera di Giunta comunale in data 09/03/2023 di approvazione del progetto esecutivo, di dichiarazione della conformità urbanistica dell’intervento e del titolo edilizio;</a:t>
            </a:r>
          </a:p>
          <a:p>
            <a:pPr algn="just"/>
            <a:endParaRPr lang="es-ES" sz="16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endParaRPr lang="es-ES" sz="16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r>
              <a:rPr lang="es-ES" sz="1600" dirty="0">
                <a:solidFill>
                  <a:srgbClr val="0070C0"/>
                </a:solidFill>
                <a:latin typeface="Calibri" panose="020F0502020204030204" pitchFamily="34" charset="0"/>
              </a:rPr>
              <a:t>A seguito dell’appprovazione della Conferenza dei servizi  la Provincia procederà con la verifica e validazione del progetto e all’avvio delle procedure di gara per l’affidamento dei lavori di piantumazione.</a:t>
            </a:r>
          </a:p>
          <a:p>
            <a:pPr algn="l"/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97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FF00A2F-DD0E-B1D4-0591-FF4704FBE068}"/>
              </a:ext>
            </a:extLst>
          </p:cNvPr>
          <p:cNvSpPr txBox="1"/>
          <p:nvPr/>
        </p:nvSpPr>
        <p:spPr>
          <a:xfrm>
            <a:off x="539552" y="1916832"/>
            <a:ext cx="792088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it-IT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I PASSAGGI AMMINISTRATIVI </a:t>
            </a:r>
          </a:p>
          <a:p>
            <a:pPr algn="ctr"/>
            <a:endParaRPr lang="it-IT" sz="1600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</a:rPr>
              <a:t>Delibera di Consiglio Comunale n. 5 del 23.1.2023 di adozione della Quarta Variante al P.G.T., nella quale sono state individuate  le aree di mitigazione e salvaguardia ambientale nella zona a sud ricompresa tra le grandi infrastrutture viarie e individuati gli spazi aperti da acquisire (vincolo preordinato all’esproprio) finalizzati al progetto di forestazione del sistema infrastrutturale Autostrada - Tangenziale sud</a:t>
            </a:r>
          </a:p>
          <a:p>
            <a:pPr algn="just"/>
            <a:endParaRPr lang="es-ES" sz="16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/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F29C9DA5-324E-8CBB-CF69-9356A615E420}"/>
              </a:ext>
            </a:extLst>
          </p:cNvPr>
          <p:cNvSpPr txBox="1"/>
          <p:nvPr/>
        </p:nvSpPr>
        <p:spPr>
          <a:xfrm>
            <a:off x="3347864" y="155679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</a:rPr>
              <a:t>FASE 2</a:t>
            </a:r>
          </a:p>
        </p:txBody>
      </p:sp>
    </p:spTree>
    <p:extLst>
      <p:ext uri="{BB962C8B-B14F-4D97-AF65-F5344CB8AC3E}">
        <p14:creationId xmlns:p14="http://schemas.microsoft.com/office/powerpoint/2010/main" val="3970670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E386E7DE-38E8-1EBF-7340-E1C11C5D3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5" y="548680"/>
            <a:ext cx="8022867" cy="31807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70877D22-A90B-EB78-43BB-58D5C0028A5F}"/>
              </a:ext>
            </a:extLst>
          </p:cNvPr>
          <p:cNvSpPr txBox="1"/>
          <p:nvPr/>
        </p:nvSpPr>
        <p:spPr>
          <a:xfrm>
            <a:off x="5364088" y="4000996"/>
            <a:ext cx="25397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Estratto V-PR01 Sintesi Azioni di Piano della IV variante del PGT 2016 adottata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it-IT" sz="16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 verde scuro la zonizzazione  ad «Aree di salvaguardia e </a:t>
            </a:r>
            <a:r>
              <a:rPr lang="it-IT" sz="16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mitigazione ambientale</a:t>
            </a:r>
            <a:r>
              <a:rPr lang="it-IT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»</a:t>
            </a:r>
            <a:endParaRPr lang="it-IT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DA979D8-D39A-EF87-367D-747768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63" y="3742387"/>
            <a:ext cx="3439005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8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B2298203-D9D0-F12F-15A1-C4D544649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6" y="548680"/>
            <a:ext cx="8012068" cy="31683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289F1754-54A3-91ED-8377-6A8AC4D0D76C}"/>
              </a:ext>
            </a:extLst>
          </p:cNvPr>
          <p:cNvSpPr txBox="1"/>
          <p:nvPr/>
        </p:nvSpPr>
        <p:spPr>
          <a:xfrm>
            <a:off x="4572000" y="4005064"/>
            <a:ext cx="38359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PGT V-PS03  Regime dei suoli – Attrezzature e  spazi aperti da acquisire (vincolo preordinato all’esproprio) della IV variante del PGT 2016 adottata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it-IT" sz="16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it-IT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CDEA4E6-4C66-57BE-AA4F-5451F16B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98" y="3840030"/>
            <a:ext cx="3253440" cy="23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881F75-CEB3-58A4-67C9-7F953F05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020"/>
            <a:ext cx="9144000" cy="4367960"/>
          </a:xfrm>
          <a:prstGeom prst="rect">
            <a:avLst/>
          </a:prstGeom>
        </p:spPr>
      </p:pic>
      <p:pic>
        <p:nvPicPr>
          <p:cNvPr id="7" name="Elemento grafico 6" descr="Freccia, curva oraria">
            <a:extLst>
              <a:ext uri="{FF2B5EF4-FFF2-40B4-BE49-F238E27FC236}">
                <a16:creationId xmlns="" xmlns:a16="http://schemas.microsoft.com/office/drawing/2014/main" id="{FEB58E80-7AF4-D7AF-478E-7FC52B9ED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6427" y="4149080"/>
            <a:ext cx="1459669" cy="14596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35C8DEFE-A88C-4D67-6B58-7EE6A87C58EE}"/>
              </a:ext>
            </a:extLst>
          </p:cNvPr>
          <p:cNvSpPr txBox="1"/>
          <p:nvPr/>
        </p:nvSpPr>
        <p:spPr>
          <a:xfrm>
            <a:off x="3635896" y="502760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</a:rPr>
              <a:t>FASE</a:t>
            </a:r>
            <a:r>
              <a:rPr lang="it-IT" sz="4400" b="1" dirty="0">
                <a:solidFill>
                  <a:srgbClr val="0070C0"/>
                </a:solidFill>
              </a:rPr>
              <a:t> </a:t>
            </a:r>
            <a:r>
              <a:rPr lang="it-IT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ADA898DB-2AF5-5944-87E6-BAEC29A268AE}"/>
              </a:ext>
            </a:extLst>
          </p:cNvPr>
          <p:cNvSpPr txBox="1"/>
          <p:nvPr/>
        </p:nvSpPr>
        <p:spPr>
          <a:xfrm>
            <a:off x="4247964" y="542812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Ex svincolo via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sz="1400" dirty="0">
                <a:solidFill>
                  <a:srgbClr val="FF0000"/>
                </a:solidFill>
              </a:rPr>
              <a:t>della </a:t>
            </a:r>
            <a:r>
              <a:rPr lang="it-IT" sz="1400" b="1" dirty="0">
                <a:solidFill>
                  <a:srgbClr val="FF0000"/>
                </a:solidFill>
              </a:rPr>
              <a:t>Volta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29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A7AE62DF-E55C-AD0E-6890-A20B5D41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96" y="0"/>
            <a:ext cx="823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4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3C9953E6-4399-7D90-CAEB-978D14BC2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6767701" cy="42984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A667B9A-15A1-B04E-55F7-AF048CD9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2247653" cy="19430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C1DA2E9D-059F-70E2-6D20-8C89277FA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334965"/>
            <a:ext cx="2664296" cy="19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881F75-CEB3-58A4-67C9-7F953F05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39" y="1196752"/>
            <a:ext cx="9144000" cy="4367960"/>
          </a:xfrm>
          <a:prstGeom prst="rect">
            <a:avLst/>
          </a:prstGeom>
        </p:spPr>
      </p:pic>
      <p:pic>
        <p:nvPicPr>
          <p:cNvPr id="2" name="Elemento grafico 1" descr="Freccia, curva oraria">
            <a:extLst>
              <a:ext uri="{FF2B5EF4-FFF2-40B4-BE49-F238E27FC236}">
                <a16:creationId xmlns="" xmlns:a16="http://schemas.microsoft.com/office/drawing/2014/main" id="{63DD4BB4-509F-F1A5-9898-D9AED6172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3728" y="3150840"/>
            <a:ext cx="1728192" cy="17281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6C4FA6B1-EC34-4498-C36B-310BA5E42C21}"/>
              </a:ext>
            </a:extLst>
          </p:cNvPr>
          <p:cNvSpPr txBox="1"/>
          <p:nvPr/>
        </p:nvSpPr>
        <p:spPr>
          <a:xfrm>
            <a:off x="3923928" y="515719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Cavalcavia via Flero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1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33DF1A8A-E203-0900-310C-7630FDB0E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0"/>
            <a:ext cx="828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EF5975E-3B1C-EDA2-4584-397B159A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" y="380574"/>
            <a:ext cx="8716591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4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881F75-CEB3-58A4-67C9-7F953F05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020"/>
            <a:ext cx="9144000" cy="4367960"/>
          </a:xfrm>
          <a:prstGeom prst="rect">
            <a:avLst/>
          </a:prstGeom>
        </p:spPr>
      </p:pic>
      <p:pic>
        <p:nvPicPr>
          <p:cNvPr id="2" name="Elemento grafico 1" descr="Freccia, curva oraria">
            <a:extLst>
              <a:ext uri="{FF2B5EF4-FFF2-40B4-BE49-F238E27FC236}">
                <a16:creationId xmlns="" xmlns:a16="http://schemas.microsoft.com/office/drawing/2014/main" id="{6353F5AD-650E-6674-B199-C470B307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624" y="2924944"/>
            <a:ext cx="1656184" cy="16561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22DEAB42-E23E-8F3B-93EC-0E4A1A336B4E}"/>
              </a:ext>
            </a:extLst>
          </p:cNvPr>
          <p:cNvSpPr txBox="1"/>
          <p:nvPr/>
        </p:nvSpPr>
        <p:spPr>
          <a:xfrm>
            <a:off x="4067944" y="515719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Via Tadini – Campo grande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303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E8BD967F0D5424E8C1E0664D226A0C3" ma:contentTypeVersion="16" ma:contentTypeDescription="Creare un nuovo documento." ma:contentTypeScope="" ma:versionID="57e011515343af395456c41e03b03b3c">
  <xsd:schema xmlns:xsd="http://www.w3.org/2001/XMLSchema" xmlns:xs="http://www.w3.org/2001/XMLSchema" xmlns:p="http://schemas.microsoft.com/office/2006/metadata/properties" xmlns:ns2="8673aecb-aa58-4b2a-a565-020f4d38e75b" xmlns:ns3="ccf711df-e271-4098-a5f9-8faa13533b11" targetNamespace="http://schemas.microsoft.com/office/2006/metadata/properties" ma:root="true" ma:fieldsID="a52e0ef7e0ed7e38e556e27e2970613c" ns2:_="" ns3:_="">
    <xsd:import namespace="8673aecb-aa58-4b2a-a565-020f4d38e75b"/>
    <xsd:import namespace="ccf711df-e271-4098-a5f9-8faa13533b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3aecb-aa58-4b2a-a565-020f4d38e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21561240-06e1-4653-b52b-93893e2081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711df-e271-4098-a5f9-8faa13533b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88e6bc-0149-46a7-9c31-a89552658811}" ma:internalName="TaxCatchAll" ma:showField="CatchAllData" ma:web="ccf711df-e271-4098-a5f9-8faa13533b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TaxCatchAll xmlns="ccf711df-e271-4098-a5f9-8faa13533b11" xsi:nil="true"/>
    <lcf76f155ced4ddcb4097134ff3c332f xmlns="8673aecb-aa58-4b2a-a565-020f4d38e7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02880A-D35E-46AD-95F3-F7820CCD9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73aecb-aa58-4b2a-a565-020f4d38e75b"/>
    <ds:schemaRef ds:uri="ccf711df-e271-4098-a5f9-8faa13533b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F7F126-E9DF-4E54-93C9-274F3CD71AF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DFD8E1A1-48C6-4F5E-9333-A7483D39246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9BC2D5F-9B98-4D45-A07D-E240DBF7303C}">
  <ds:schemaRefs>
    <ds:schemaRef ds:uri="http://schemas.microsoft.com/sharepoint/v3"/>
    <ds:schemaRef ds:uri="http://schemas.microsoft.com/sharepoint/v3/field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87fb6241-4f1b-40bd-a0b9-28fde688cb24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ccf711df-e271-4098-a5f9-8faa13533b11"/>
    <ds:schemaRef ds:uri="8673aecb-aa58-4b2a-a565-020f4d38e75b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5751</TotalTime>
  <Words>389</Words>
  <Application>Microsoft Office PowerPoint</Application>
  <PresentationFormat>Presentazione su schermo (4:3)</PresentationFormat>
  <Paragraphs>42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Arial</vt:lpstr>
      <vt:lpstr>Calibri</vt:lpstr>
      <vt:lpstr>Times New Roman</vt:lpstr>
      <vt:lpstr>TimesNewRomanPS-BoldItalicMT</vt:lpstr>
      <vt:lpstr>TimesNewRomanPS-BoldMT</vt:lpstr>
      <vt:lpstr>TimesNewRomanPSMT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Comune di Brescia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 per presentazione power point</dc:title>
  <dc:creator>sbovoloni</dc:creator>
  <cp:lastModifiedBy>Mandonico Giuliano</cp:lastModifiedBy>
  <cp:revision>480</cp:revision>
  <dcterms:created xsi:type="dcterms:W3CDTF">2014-08-22T14:47:50Z</dcterms:created>
  <dcterms:modified xsi:type="dcterms:W3CDTF">2023-03-09T10:06:43Z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Pagina web part</vt:lpwstr>
  </property>
  <property fmtid="{D5CDD505-2E9C-101B-9397-08002B2CF9AE}" pid="3" name="MediaServiceImageTags">
    <vt:lpwstr/>
  </property>
  <property fmtid="{D5CDD505-2E9C-101B-9397-08002B2CF9AE}" pid="4" name="ContentTypeId">
    <vt:lpwstr>0x0101002E8BD967F0D5424E8C1E0664D226A0C3</vt:lpwstr>
  </property>
</Properties>
</file>